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3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350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671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69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56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53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4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19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710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47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692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649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8EE9-4E72-4C6D-AB51-9BA771A4CA88}" type="datetimeFigureOut">
              <a:rPr lang="es-AR" smtClean="0"/>
              <a:t>27/01/2017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CD0-F9D9-4E39-90B3-57E7B62E08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412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6786" b="42659"/>
          <a:stretch/>
        </p:blipFill>
        <p:spPr bwMode="auto">
          <a:xfrm>
            <a:off x="838883" y="1284606"/>
            <a:ext cx="7216851" cy="132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23641" y="2810339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tx2">
                    <a:lumMod val="10000"/>
                  </a:schemeClr>
                </a:solidFill>
              </a:rPr>
              <a:t>1. NUTRITION</a:t>
            </a:r>
          </a:p>
          <a:p>
            <a:endParaRPr lang="es-ES" sz="4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ES" sz="4800" dirty="0" smtClean="0">
                <a:solidFill>
                  <a:schemeClr val="tx2">
                    <a:lumMod val="10000"/>
                  </a:schemeClr>
                </a:solidFill>
              </a:rPr>
              <a:t>2. REPRODUCTION</a:t>
            </a:r>
          </a:p>
          <a:p>
            <a:endParaRPr lang="es-ES" sz="4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ES" sz="4800" dirty="0" smtClean="0">
                <a:solidFill>
                  <a:schemeClr val="tx2">
                    <a:lumMod val="10000"/>
                  </a:schemeClr>
                </a:solidFill>
              </a:rPr>
              <a:t>3. INTERACTION</a:t>
            </a:r>
            <a:endParaRPr lang="es-ES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26799" r="26787" b="58457"/>
          <a:stretch/>
        </p:blipFill>
        <p:spPr bwMode="auto">
          <a:xfrm>
            <a:off x="0" y="190239"/>
            <a:ext cx="8894618" cy="10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8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23412" r="14550" b="17063"/>
          <a:stretch/>
        </p:blipFill>
        <p:spPr bwMode="auto">
          <a:xfrm>
            <a:off x="155575" y="7937"/>
            <a:ext cx="7252592" cy="341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de CARNI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3" y="3284984"/>
            <a:ext cx="2808312" cy="206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8601"/>
            <a:ext cx="288172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Resultado de imagen de omnivor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1" t="15722" b="7904"/>
          <a:stretch/>
        </p:blipFill>
        <p:spPr bwMode="auto">
          <a:xfrm>
            <a:off x="2267744" y="5079352"/>
            <a:ext cx="2232248" cy="17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Resultado de imagen de SUN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1" descr="Resultado de imagen de SUNL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3" descr="Resultado de imagen de SUNLIGH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5" descr="Resultado de imagen de SUNLIGH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7" descr="Resultado de imagen de SUNLIGH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52" y="3252081"/>
            <a:ext cx="2101029" cy="13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Resultado de imagen de regadera regan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14" y="5245041"/>
            <a:ext cx="1970343" cy="14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esultado de imagen de SOI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03385" y="4869160"/>
            <a:ext cx="1989095" cy="17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6" t="24405" r="6519" b="12699"/>
          <a:stretch/>
        </p:blipFill>
        <p:spPr bwMode="auto">
          <a:xfrm>
            <a:off x="467544" y="332656"/>
            <a:ext cx="3528392" cy="63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sultado de imagen de M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44858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50" y="3998689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2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27841" r="16224" b="21428"/>
          <a:stretch/>
        </p:blipFill>
        <p:spPr bwMode="auto">
          <a:xfrm>
            <a:off x="293486" y="260648"/>
            <a:ext cx="8822047" cy="371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n de OVIPA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26" y="3971687"/>
            <a:ext cx="2311901" cy="18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ANIMAL PARIE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6" y="399996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plants reprodu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27" y="3356992"/>
            <a:ext cx="22787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ESPOR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6" y="4848198"/>
            <a:ext cx="2557977" cy="19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8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24405" r="10647" b="12500"/>
          <a:stretch/>
        </p:blipFill>
        <p:spPr bwMode="auto">
          <a:xfrm>
            <a:off x="647433" y="2132855"/>
            <a:ext cx="7849142" cy="33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5616" y="616332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living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78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24008" r="4622" b="14683"/>
          <a:stretch/>
        </p:blipFill>
        <p:spPr bwMode="auto">
          <a:xfrm>
            <a:off x="755576" y="1763334"/>
            <a:ext cx="7836600" cy="317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616332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living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31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24207" r="14885" b="18651"/>
          <a:stretch/>
        </p:blipFill>
        <p:spPr bwMode="auto">
          <a:xfrm>
            <a:off x="794765" y="1052736"/>
            <a:ext cx="7691176" cy="31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27620" r="27106" b="16192"/>
          <a:stretch/>
        </p:blipFill>
        <p:spPr bwMode="auto">
          <a:xfrm>
            <a:off x="2843808" y="4077072"/>
            <a:ext cx="3288463" cy="26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5114" y="348887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living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1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ANGEL</dc:creator>
  <cp:lastModifiedBy>JOSE ANGEL</cp:lastModifiedBy>
  <cp:revision>1</cp:revision>
  <dcterms:created xsi:type="dcterms:W3CDTF">2017-01-27T22:51:47Z</dcterms:created>
  <dcterms:modified xsi:type="dcterms:W3CDTF">2017-01-27T22:52:38Z</dcterms:modified>
</cp:coreProperties>
</file>