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Tahoma"/>
      <p:regular r:id="rId21"/>
      <p:bold r:id="rId22"/>
    </p:embeddedFont>
    <p:embeddedFont>
      <p:font typeface="Bodoni"/>
      <p:bold r:id="rId23"/>
      <p:boldItalic r:id="rId24"/>
    </p:embeddedFont>
    <p:embeddedFont>
      <p:font typeface="Quintessential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gDHJWvXHnFcwD+tOVUyx9us15I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24" Type="http://schemas.openxmlformats.org/officeDocument/2006/relationships/font" Target="fonts/Bodoni-boldItalic.fntdata"/><Relationship Id="rId23" Type="http://schemas.openxmlformats.org/officeDocument/2006/relationships/font" Target="fonts/Bodoni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Quintessential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17"/>
          <p:cNvGrpSpPr/>
          <p:nvPr/>
        </p:nvGrpSpPr>
        <p:grpSpPr>
          <a:xfrm>
            <a:off x="4716462" y="5345112"/>
            <a:ext cx="4427537" cy="1512887"/>
            <a:chOff x="2971" y="3367"/>
            <a:chExt cx="2789" cy="953"/>
          </a:xfrm>
        </p:grpSpPr>
        <p:sp>
          <p:nvSpPr>
            <p:cNvPr id="29" name="Google Shape;29;p17"/>
            <p:cNvSpPr/>
            <p:nvPr/>
          </p:nvSpPr>
          <p:spPr>
            <a:xfrm>
              <a:off x="2971" y="3367"/>
              <a:ext cx="2789" cy="953"/>
            </a:xfrm>
            <a:custGeom>
              <a:rect b="b" l="l" r="r" t="t"/>
              <a:pathLst>
                <a:path extrusionOk="0" h="953" w="2780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7"/>
            <p:cNvSpPr/>
            <p:nvPr/>
          </p:nvSpPr>
          <p:spPr>
            <a:xfrm>
              <a:off x="4602" y="4014"/>
              <a:ext cx="12" cy="18"/>
            </a:xfrm>
            <a:custGeom>
              <a:rect b="b" l="l" r="r" t="t"/>
              <a:pathLst>
                <a:path extrusionOk="0" h="18" w="12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7"/>
            <p:cNvSpPr/>
            <p:nvPr/>
          </p:nvSpPr>
          <p:spPr>
            <a:xfrm>
              <a:off x="4596" y="3996"/>
              <a:ext cx="6" cy="18"/>
            </a:xfrm>
            <a:custGeom>
              <a:rect b="b" l="l" r="r" t="t"/>
              <a:pathLst>
                <a:path extrusionOk="0" h="18" w="6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7"/>
            <p:cNvSpPr/>
            <p:nvPr/>
          </p:nvSpPr>
          <p:spPr>
            <a:xfrm>
              <a:off x="5180" y="3577"/>
              <a:ext cx="304" cy="741"/>
            </a:xfrm>
            <a:custGeom>
              <a:rect b="b" l="l" r="r" t="t"/>
              <a:pathLst>
                <a:path extrusionOk="0" h="741" w="304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7"/>
            <p:cNvSpPr/>
            <p:nvPr/>
          </p:nvSpPr>
          <p:spPr>
            <a:xfrm>
              <a:off x="4918" y="3553"/>
              <a:ext cx="314" cy="767"/>
            </a:xfrm>
            <a:custGeom>
              <a:rect b="b" l="l" r="r" t="t"/>
              <a:pathLst>
                <a:path extrusionOk="0" h="767" w="314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7"/>
            <p:cNvSpPr/>
            <p:nvPr/>
          </p:nvSpPr>
          <p:spPr>
            <a:xfrm>
              <a:off x="4700" y="3697"/>
              <a:ext cx="275" cy="623"/>
            </a:xfrm>
            <a:custGeom>
              <a:rect b="b" l="l" r="r" t="t"/>
              <a:pathLst>
                <a:path extrusionOk="0" h="623" w="275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7"/>
            <p:cNvSpPr/>
            <p:nvPr/>
          </p:nvSpPr>
          <p:spPr>
            <a:xfrm>
              <a:off x="4522" y="3709"/>
              <a:ext cx="213" cy="611"/>
            </a:xfrm>
            <a:custGeom>
              <a:rect b="b" l="l" r="r" t="t"/>
              <a:pathLst>
                <a:path extrusionOk="0" h="611" w="213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7"/>
            <p:cNvSpPr/>
            <p:nvPr/>
          </p:nvSpPr>
          <p:spPr>
            <a:xfrm>
              <a:off x="4292" y="3936"/>
              <a:ext cx="167" cy="384"/>
            </a:xfrm>
            <a:custGeom>
              <a:rect b="b" l="l" r="r" t="t"/>
              <a:pathLst>
                <a:path extrusionOk="0" h="384" w="167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7"/>
            <p:cNvSpPr/>
            <p:nvPr/>
          </p:nvSpPr>
          <p:spPr>
            <a:xfrm>
              <a:off x="4100" y="4020"/>
              <a:ext cx="166" cy="300"/>
            </a:xfrm>
            <a:custGeom>
              <a:rect b="b" l="l" r="r" t="t"/>
              <a:pathLst>
                <a:path extrusionOk="0" h="300" w="166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7"/>
            <p:cNvSpPr/>
            <p:nvPr/>
          </p:nvSpPr>
          <p:spPr>
            <a:xfrm>
              <a:off x="3910" y="4038"/>
              <a:ext cx="237" cy="282"/>
            </a:xfrm>
            <a:custGeom>
              <a:rect b="b" l="l" r="r" t="t"/>
              <a:pathLst>
                <a:path extrusionOk="0" h="282" w="237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>
              <a:off x="3674" y="4086"/>
              <a:ext cx="196" cy="234"/>
            </a:xfrm>
            <a:custGeom>
              <a:rect b="b" l="l" r="r" t="t"/>
              <a:pathLst>
                <a:path extrusionOk="0" h="234" w="196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>
              <a:off x="3476" y="4068"/>
              <a:ext cx="190" cy="252"/>
            </a:xfrm>
            <a:custGeom>
              <a:rect b="b" l="l" r="r" t="t"/>
              <a:pathLst>
                <a:path extrusionOk="0" h="252" w="190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7"/>
            <p:cNvSpPr/>
            <p:nvPr/>
          </p:nvSpPr>
          <p:spPr>
            <a:xfrm>
              <a:off x="3170" y="4188"/>
              <a:ext cx="230" cy="132"/>
            </a:xfrm>
            <a:custGeom>
              <a:rect b="b" l="l" r="r" t="t"/>
              <a:pathLst>
                <a:path extrusionOk="0" h="132" w="230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7"/>
            <p:cNvSpPr/>
            <p:nvPr/>
          </p:nvSpPr>
          <p:spPr>
            <a:xfrm>
              <a:off x="3044" y="4218"/>
              <a:ext cx="89" cy="102"/>
            </a:xfrm>
            <a:custGeom>
              <a:rect b="b" l="l" r="r" t="t"/>
              <a:pathLst>
                <a:path extrusionOk="0" h="102" w="89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7"/>
            <p:cNvSpPr/>
            <p:nvPr/>
          </p:nvSpPr>
          <p:spPr>
            <a:xfrm>
              <a:off x="5482" y="3367"/>
              <a:ext cx="278" cy="953"/>
            </a:xfrm>
            <a:custGeom>
              <a:rect b="b" l="l" r="r" t="t"/>
              <a:pathLst>
                <a:path extrusionOk="0" h="953" w="278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17"/>
          <p:cNvSpPr txBox="1"/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" type="subTitle"/>
          </p:nvPr>
        </p:nvSpPr>
        <p:spPr>
          <a:xfrm>
            <a:off x="1371600" y="3733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0861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5pPr>
            <a:lvl6pPr indent="-30861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6pPr>
            <a:lvl7pPr indent="-30861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7pPr>
            <a:lvl8pPr indent="-30860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8pPr>
            <a:lvl9pPr indent="-30860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◆"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6"/>
          <p:cNvGrpSpPr/>
          <p:nvPr/>
        </p:nvGrpSpPr>
        <p:grpSpPr>
          <a:xfrm>
            <a:off x="4716462" y="5345112"/>
            <a:ext cx="4427537" cy="1512887"/>
            <a:chOff x="2971" y="3367"/>
            <a:chExt cx="2789" cy="953"/>
          </a:xfrm>
        </p:grpSpPr>
        <p:sp>
          <p:nvSpPr>
            <p:cNvPr id="7" name="Google Shape;7;p16"/>
            <p:cNvSpPr/>
            <p:nvPr/>
          </p:nvSpPr>
          <p:spPr>
            <a:xfrm>
              <a:off x="2971" y="3367"/>
              <a:ext cx="2789" cy="953"/>
            </a:xfrm>
            <a:custGeom>
              <a:rect b="b" l="l" r="r" t="t"/>
              <a:pathLst>
                <a:path extrusionOk="0" h="953" w="2780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6"/>
            <p:cNvSpPr/>
            <p:nvPr/>
          </p:nvSpPr>
          <p:spPr>
            <a:xfrm>
              <a:off x="4602" y="4014"/>
              <a:ext cx="12" cy="18"/>
            </a:xfrm>
            <a:custGeom>
              <a:rect b="b" l="l" r="r" t="t"/>
              <a:pathLst>
                <a:path extrusionOk="0" h="18" w="12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6"/>
            <p:cNvSpPr/>
            <p:nvPr/>
          </p:nvSpPr>
          <p:spPr>
            <a:xfrm>
              <a:off x="4596" y="3996"/>
              <a:ext cx="6" cy="18"/>
            </a:xfrm>
            <a:custGeom>
              <a:rect b="b" l="l" r="r" t="t"/>
              <a:pathLst>
                <a:path extrusionOk="0" h="18" w="6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6"/>
            <p:cNvSpPr/>
            <p:nvPr/>
          </p:nvSpPr>
          <p:spPr>
            <a:xfrm>
              <a:off x="5180" y="3577"/>
              <a:ext cx="304" cy="741"/>
            </a:xfrm>
            <a:custGeom>
              <a:rect b="b" l="l" r="r" t="t"/>
              <a:pathLst>
                <a:path extrusionOk="0" h="741" w="304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6"/>
            <p:cNvSpPr/>
            <p:nvPr/>
          </p:nvSpPr>
          <p:spPr>
            <a:xfrm>
              <a:off x="4918" y="3553"/>
              <a:ext cx="314" cy="767"/>
            </a:xfrm>
            <a:custGeom>
              <a:rect b="b" l="l" r="r" t="t"/>
              <a:pathLst>
                <a:path extrusionOk="0" h="767" w="314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6"/>
            <p:cNvSpPr/>
            <p:nvPr/>
          </p:nvSpPr>
          <p:spPr>
            <a:xfrm>
              <a:off x="4700" y="3697"/>
              <a:ext cx="275" cy="623"/>
            </a:xfrm>
            <a:custGeom>
              <a:rect b="b" l="l" r="r" t="t"/>
              <a:pathLst>
                <a:path extrusionOk="0" h="623" w="275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6"/>
            <p:cNvSpPr/>
            <p:nvPr/>
          </p:nvSpPr>
          <p:spPr>
            <a:xfrm>
              <a:off x="4522" y="3709"/>
              <a:ext cx="213" cy="611"/>
            </a:xfrm>
            <a:custGeom>
              <a:rect b="b" l="l" r="r" t="t"/>
              <a:pathLst>
                <a:path extrusionOk="0" h="611" w="213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6"/>
            <p:cNvSpPr/>
            <p:nvPr/>
          </p:nvSpPr>
          <p:spPr>
            <a:xfrm>
              <a:off x="4292" y="3936"/>
              <a:ext cx="167" cy="384"/>
            </a:xfrm>
            <a:custGeom>
              <a:rect b="b" l="l" r="r" t="t"/>
              <a:pathLst>
                <a:path extrusionOk="0" h="384" w="167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6"/>
            <p:cNvSpPr/>
            <p:nvPr/>
          </p:nvSpPr>
          <p:spPr>
            <a:xfrm>
              <a:off x="4100" y="4020"/>
              <a:ext cx="166" cy="300"/>
            </a:xfrm>
            <a:custGeom>
              <a:rect b="b" l="l" r="r" t="t"/>
              <a:pathLst>
                <a:path extrusionOk="0" h="300" w="166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6"/>
            <p:cNvSpPr/>
            <p:nvPr/>
          </p:nvSpPr>
          <p:spPr>
            <a:xfrm>
              <a:off x="3910" y="4038"/>
              <a:ext cx="237" cy="282"/>
            </a:xfrm>
            <a:custGeom>
              <a:rect b="b" l="l" r="r" t="t"/>
              <a:pathLst>
                <a:path extrusionOk="0" h="282" w="237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6"/>
            <p:cNvSpPr/>
            <p:nvPr/>
          </p:nvSpPr>
          <p:spPr>
            <a:xfrm>
              <a:off x="3674" y="4086"/>
              <a:ext cx="196" cy="234"/>
            </a:xfrm>
            <a:custGeom>
              <a:rect b="b" l="l" r="r" t="t"/>
              <a:pathLst>
                <a:path extrusionOk="0" h="234" w="196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6"/>
            <p:cNvSpPr/>
            <p:nvPr/>
          </p:nvSpPr>
          <p:spPr>
            <a:xfrm>
              <a:off x="3476" y="4068"/>
              <a:ext cx="190" cy="252"/>
            </a:xfrm>
            <a:custGeom>
              <a:rect b="b" l="l" r="r" t="t"/>
              <a:pathLst>
                <a:path extrusionOk="0" h="252" w="190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6"/>
            <p:cNvSpPr/>
            <p:nvPr/>
          </p:nvSpPr>
          <p:spPr>
            <a:xfrm>
              <a:off x="3170" y="4188"/>
              <a:ext cx="230" cy="132"/>
            </a:xfrm>
            <a:custGeom>
              <a:rect b="b" l="l" r="r" t="t"/>
              <a:pathLst>
                <a:path extrusionOk="0" h="132" w="230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6"/>
            <p:cNvSpPr/>
            <p:nvPr/>
          </p:nvSpPr>
          <p:spPr>
            <a:xfrm>
              <a:off x="3044" y="4218"/>
              <a:ext cx="89" cy="102"/>
            </a:xfrm>
            <a:custGeom>
              <a:rect b="b" l="l" r="r" t="t"/>
              <a:pathLst>
                <a:path extrusionOk="0" h="102" w="89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5482" y="3367"/>
              <a:ext cx="278" cy="953"/>
            </a:xfrm>
            <a:custGeom>
              <a:rect b="b" l="l" r="r" t="t"/>
              <a:pathLst>
                <a:path extrusionOk="0" h="953" w="278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9292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6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◆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528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◆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transition spd="med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ctrTitle"/>
          </p:nvPr>
        </p:nvSpPr>
        <p:spPr>
          <a:xfrm>
            <a:off x="755650" y="549275"/>
            <a:ext cx="7772400" cy="1439862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Cuando viajas en un vehículo sin conducirlo eres </a:t>
            </a:r>
            <a:r>
              <a:rPr b="0" i="0" lang="en-US" sz="4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VIAJERO</a:t>
            </a:r>
            <a:endParaRPr/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323850" y="2565400"/>
            <a:ext cx="4464050" cy="388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b="1" i="0" lang="en-US" sz="3600" u="non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Debes actuar de una forma correcta y educada para no molestar a lo demás ni provocar un accidente.</a:t>
            </a:r>
            <a:endParaRPr/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3800" y="2579687"/>
            <a:ext cx="3960812" cy="35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Comic Sans MS"/>
              <a:buNone/>
            </a:pPr>
            <a:r>
              <a:rPr b="1" lang="en-US" sz="6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autobús…</a:t>
            </a:r>
            <a:endParaRPr/>
          </a:p>
        </p:txBody>
      </p:sp>
      <p:sp>
        <p:nvSpPr>
          <p:cNvPr id="123" name="Google Shape;123;p10"/>
          <p:cNvSpPr txBox="1"/>
          <p:nvPr>
            <p:ph idx="1" type="body"/>
          </p:nvPr>
        </p:nvSpPr>
        <p:spPr>
          <a:xfrm>
            <a:off x="250825" y="1916112"/>
            <a:ext cx="3889375" cy="421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40"/>
              <a:buFont typeface="Noto Sans Symbols"/>
              <a:buChar char="❖"/>
            </a:pPr>
            <a:r>
              <a:rPr b="1" i="0" lang="en-US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Utiliza los asientos libres. </a:t>
            </a:r>
            <a:endParaRPr>
              <a:solidFill>
                <a:srgbClr val="FF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t/>
            </a:r>
            <a:endParaRPr b="1" i="0" sz="12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2240"/>
              <a:buFont typeface="Noto Sans Symbols"/>
              <a:buChar char="❖"/>
            </a:pPr>
            <a:r>
              <a:rPr b="1" i="0" lang="en-US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Pero si tienes que viajar de pie, sujétate a las barras especiales.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24" name="Google Shape;1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6100" y="1700212"/>
            <a:ext cx="4695825" cy="446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Comic Sans MS"/>
              <a:buNone/>
            </a:pPr>
            <a:r>
              <a:rPr b="1" lang="en-US" sz="6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autobús…</a:t>
            </a:r>
            <a:endParaRPr/>
          </a:p>
        </p:txBody>
      </p:sp>
      <p:sp>
        <p:nvSpPr>
          <p:cNvPr id="130" name="Google Shape;130;p11"/>
          <p:cNvSpPr txBox="1"/>
          <p:nvPr>
            <p:ph idx="1" type="body"/>
          </p:nvPr>
        </p:nvSpPr>
        <p:spPr>
          <a:xfrm>
            <a:off x="4572000" y="2420937"/>
            <a:ext cx="4321175" cy="388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72A"/>
              </a:buClr>
              <a:buSzPts val="2520"/>
              <a:buFont typeface="Noto Sans Symbols"/>
              <a:buChar char="⮲"/>
            </a:pPr>
            <a:r>
              <a:rPr b="1" i="0" lang="en-US" sz="36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Si viajas sentado y ves a una persona mayor que viaja de pie,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1" lang="en-US" sz="3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É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DELE TU ASIENTO</a:t>
            </a:r>
            <a:endParaRPr/>
          </a:p>
        </p:txBody>
      </p:sp>
      <p:pic>
        <p:nvPicPr>
          <p:cNvPr id="131" name="Google Shape;13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2159000"/>
            <a:ext cx="4248150" cy="402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Comic Sans MS"/>
              <a:buNone/>
            </a:pPr>
            <a:r>
              <a:rPr b="1" lang="en-US" sz="6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autobús…</a:t>
            </a:r>
            <a:endParaRPr/>
          </a:p>
        </p:txBody>
      </p:sp>
      <p:sp>
        <p:nvSpPr>
          <p:cNvPr id="137" name="Google Shape;137;p12"/>
          <p:cNvSpPr txBox="1"/>
          <p:nvPr>
            <p:ph idx="1" type="body"/>
          </p:nvPr>
        </p:nvSpPr>
        <p:spPr>
          <a:xfrm>
            <a:off x="179387" y="1989137"/>
            <a:ext cx="3816350" cy="414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72A"/>
              </a:buClr>
              <a:buSzPts val="2240"/>
              <a:buFont typeface="Noto Sans Symbols"/>
              <a:buChar char="⮊"/>
            </a:pPr>
            <a:r>
              <a:rPr b="1" i="0" lang="en-US" sz="3200" u="none" cap="none" strike="noStrike">
                <a:solidFill>
                  <a:srgbClr val="660066"/>
                </a:solidFill>
                <a:latin typeface="Tahoma"/>
                <a:ea typeface="Tahoma"/>
                <a:cs typeface="Tahoma"/>
                <a:sym typeface="Tahoma"/>
              </a:rPr>
              <a:t>Cuando tengas que bajar, no te levantes de tu asiento hasta que esté completamente parado.</a:t>
            </a:r>
            <a:endParaRPr/>
          </a:p>
        </p:txBody>
      </p:sp>
      <p:pic>
        <p:nvPicPr>
          <p:cNvPr id="138" name="Google Shape;1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175" y="1844675"/>
            <a:ext cx="478472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Comic Sans MS"/>
              <a:buNone/>
            </a:pPr>
            <a:r>
              <a:rPr b="1" lang="en-US" sz="6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autobús…</a:t>
            </a:r>
            <a:endParaRPr/>
          </a:p>
        </p:txBody>
      </p:sp>
      <p:sp>
        <p:nvSpPr>
          <p:cNvPr id="144" name="Google Shape;144;p13"/>
          <p:cNvSpPr txBox="1"/>
          <p:nvPr>
            <p:ph idx="1" type="body"/>
          </p:nvPr>
        </p:nvSpPr>
        <p:spPr>
          <a:xfrm>
            <a:off x="4787900" y="2060575"/>
            <a:ext cx="3898900" cy="407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520"/>
              <a:buFont typeface="Noto Sans Symbols"/>
              <a:buChar char="🡺"/>
            </a:pPr>
            <a:r>
              <a:rPr b="1" i="0" lang="en-US" sz="3600" u="none" cap="none" strike="noStrike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No te pares en la puerta impidiendo que salgan los demás.</a:t>
            </a:r>
            <a:endParaRPr/>
          </a:p>
        </p:txBody>
      </p:sp>
      <p:pic>
        <p:nvPicPr>
          <p:cNvPr id="145" name="Google Shape;1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1773237"/>
            <a:ext cx="4392612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Comic Sans MS"/>
              <a:buNone/>
            </a:pPr>
            <a:r>
              <a:rPr b="1" lang="en-US" sz="6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autobús…</a:t>
            </a:r>
            <a:endParaRPr/>
          </a:p>
        </p:txBody>
      </p:sp>
      <p:sp>
        <p:nvSpPr>
          <p:cNvPr id="151" name="Google Shape;151;p14"/>
          <p:cNvSpPr txBox="1"/>
          <p:nvPr>
            <p:ph idx="1" type="body"/>
          </p:nvPr>
        </p:nvSpPr>
        <p:spPr>
          <a:xfrm>
            <a:off x="4787900" y="2349500"/>
            <a:ext cx="4114800" cy="3738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960"/>
              <a:buFont typeface="Noto Sans Symbols"/>
              <a:buChar char="🙟"/>
            </a:pPr>
            <a:r>
              <a:rPr b="1" i="0" lang="en-US" sz="2800" u="none" cap="none" strike="noStrike">
                <a:solidFill>
                  <a:srgbClr val="FF00FF"/>
                </a:solidFill>
                <a:latin typeface="Tahoma"/>
                <a:ea typeface="Tahoma"/>
                <a:cs typeface="Tahoma"/>
                <a:sym typeface="Tahoma"/>
              </a:rPr>
              <a:t>Nunca cruces por delante o por detrás del autobús.</a:t>
            </a:r>
            <a:endParaRPr>
              <a:solidFill>
                <a:srgbClr val="FF00FF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</a:pPr>
            <a:r>
              <a:t/>
            </a:r>
            <a:endParaRPr b="1" i="0" sz="900" u="none" cap="none" strike="noStrike">
              <a:solidFill>
                <a:srgbClr val="0099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1960"/>
              <a:buFont typeface="Noto Sans Symbols"/>
              <a:buChar char="🙟"/>
            </a:pPr>
            <a:r>
              <a:rPr b="1" i="0" lang="en-US" sz="2800" u="none" cap="none" strike="noStrike">
                <a:solidFill>
                  <a:srgbClr val="CCCC00"/>
                </a:solidFill>
                <a:latin typeface="Tahoma"/>
                <a:ea typeface="Tahoma"/>
                <a:cs typeface="Tahoma"/>
                <a:sym typeface="Tahoma"/>
              </a:rPr>
              <a:t>Espérate que se marche para cruzar.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630"/>
              <a:buFont typeface="Noto Sans Symbols"/>
              <a:buNone/>
            </a:pPr>
            <a:r>
              <a:t/>
            </a:r>
            <a:endParaRPr b="1" i="0" sz="900" u="none" cap="none" strike="noStrike">
              <a:solidFill>
                <a:srgbClr val="CCCC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ts val="1960"/>
              <a:buFont typeface="Noto Sans Symbols"/>
              <a:buChar char="🙟"/>
            </a:pPr>
            <a:r>
              <a:rPr b="1" i="0" lang="en-US" sz="2800" u="none" cap="none" strike="noStrik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Cruza por un PASO para PEATONES</a:t>
            </a:r>
            <a:endParaRPr/>
          </a:p>
        </p:txBody>
      </p:sp>
      <p:pic>
        <p:nvPicPr>
          <p:cNvPr id="152" name="Google Shape;15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2060575"/>
            <a:ext cx="453707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A422"/>
              </a:buClr>
              <a:buSzPts val="6000"/>
              <a:buFont typeface="Bodoni"/>
              <a:buNone/>
            </a:pPr>
            <a:r>
              <a:rPr b="0" i="0" lang="en-US" sz="6000" u="none">
                <a:solidFill>
                  <a:srgbClr val="04A422"/>
                </a:solidFill>
                <a:latin typeface="Bodoni"/>
                <a:ea typeface="Bodoni"/>
                <a:cs typeface="Bodoni"/>
                <a:sym typeface="Bodoni"/>
              </a:rPr>
              <a:t>Totana.com</a:t>
            </a:r>
            <a:endParaRPr/>
          </a:p>
        </p:txBody>
      </p:sp>
      <p:sp>
        <p:nvSpPr>
          <p:cNvPr id="158" name="Google Shape;158;p15"/>
          <p:cNvSpPr txBox="1"/>
          <p:nvPr>
            <p:ph idx="1" type="body"/>
          </p:nvPr>
        </p:nvSpPr>
        <p:spPr>
          <a:xfrm>
            <a:off x="250825" y="1628775"/>
            <a:ext cx="8569325" cy="136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</a:pPr>
            <a:r>
              <a:rPr b="0" i="0" lang="en-US" sz="4000" u="none" cap="none" strike="noStrike">
                <a:solidFill>
                  <a:srgbClr val="3333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Escuela de Educación Vial de la Policía Local de Totana</a:t>
            </a:r>
            <a:endParaRPr/>
          </a:p>
        </p:txBody>
      </p:sp>
      <p:pic>
        <p:nvPicPr>
          <p:cNvPr id="159" name="Google Shape;1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7" y="3176587"/>
            <a:ext cx="7058025" cy="35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72A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rgbClr val="F9072A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coche</a:t>
            </a:r>
            <a:r>
              <a:rPr b="1" lang="en-US" sz="5400">
                <a:solidFill>
                  <a:srgbClr val="F9072A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  <a:endParaRPr/>
          </a:p>
        </p:txBody>
      </p:sp>
      <p:sp>
        <p:nvSpPr>
          <p:cNvPr id="67" name="Google Shape;67;p2"/>
          <p:cNvSpPr txBox="1"/>
          <p:nvPr>
            <p:ph idx="1" type="body"/>
          </p:nvPr>
        </p:nvSpPr>
        <p:spPr>
          <a:xfrm>
            <a:off x="4500562" y="1916112"/>
            <a:ext cx="4464050" cy="4249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40"/>
              <a:buFont typeface="Noto Sans Symbols"/>
              <a:buChar char="◆"/>
            </a:pPr>
            <a:r>
              <a:rPr b="1" i="0" lang="en-US" sz="3200" u="none" cap="none" strike="noStrike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Utilizarás siempre el cinturón de seguridad.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hlink"/>
              </a:buClr>
              <a:buSzPts val="560"/>
              <a:buFont typeface="Noto Sans Symbols"/>
              <a:buNone/>
            </a:pPr>
            <a:r>
              <a:t/>
            </a:r>
            <a:endParaRPr b="1" i="0" sz="800" u="none" cap="none" strike="noStrike">
              <a:solidFill>
                <a:srgbClr val="FF00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2240"/>
              <a:buFont typeface="Noto Sans Symbols"/>
              <a:buChar char="◆"/>
            </a:pPr>
            <a:r>
              <a:rPr b="1" i="0" lang="en-US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Si es necesario usa tu sillita, cojín elevador o ajustador de altura.</a:t>
            </a:r>
            <a:endParaRPr/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916112"/>
            <a:ext cx="4186237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72A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rgbClr val="F9072A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coche</a:t>
            </a:r>
            <a:r>
              <a:rPr b="1" lang="en-US" sz="5400">
                <a:solidFill>
                  <a:srgbClr val="F9072A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  <a:endParaRPr/>
          </a:p>
        </p:txBody>
      </p:sp>
      <p:sp>
        <p:nvSpPr>
          <p:cNvPr id="74" name="Google Shape;74;p3"/>
          <p:cNvSpPr txBox="1"/>
          <p:nvPr>
            <p:ph idx="1" type="body"/>
          </p:nvPr>
        </p:nvSpPr>
        <p:spPr>
          <a:xfrm>
            <a:off x="4500562" y="2205037"/>
            <a:ext cx="4392612" cy="3925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40"/>
              <a:buFont typeface="Noto Sans Symbols"/>
              <a:buChar char="♐"/>
            </a:pPr>
            <a:r>
              <a:rPr b="1" i="0" lang="en-US" sz="3200" u="none" cap="none" strike="noStrik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Siéntate correctamente.</a:t>
            </a:r>
            <a:endParaRPr>
              <a:solidFill>
                <a:srgbClr val="0000FF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t/>
            </a:r>
            <a:endParaRPr b="1" i="0" sz="1200" u="none" cap="none" strike="noStrike">
              <a:solidFill>
                <a:srgbClr val="0099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66"/>
              </a:buClr>
              <a:buSzPts val="2240"/>
              <a:buFont typeface="Noto Sans Symbols"/>
              <a:buChar char="♐"/>
            </a:pPr>
            <a:r>
              <a:rPr b="1" i="0" lang="en-US" sz="3200" u="none" cap="none" strike="noStrike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NO grites ni hagas juegos que puedan distraer al conductor.</a:t>
            </a:r>
            <a:endParaRPr/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2060575"/>
            <a:ext cx="3963987" cy="4046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9072A"/>
              </a:buClr>
              <a:buSzPts val="5400"/>
              <a:buFont typeface="Comic Sans MS"/>
              <a:buNone/>
            </a:pPr>
            <a:r>
              <a:rPr b="1" lang="en-US" sz="5400">
                <a:solidFill>
                  <a:srgbClr val="F9072A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coche…</a:t>
            </a:r>
            <a:endParaRPr/>
          </a:p>
        </p:txBody>
      </p:sp>
      <p:sp>
        <p:nvSpPr>
          <p:cNvPr id="81" name="Google Shape;81;p4"/>
          <p:cNvSpPr txBox="1"/>
          <p:nvPr>
            <p:ph idx="1" type="body"/>
          </p:nvPr>
        </p:nvSpPr>
        <p:spPr>
          <a:xfrm>
            <a:off x="250825" y="2133600"/>
            <a:ext cx="4546600" cy="431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520"/>
              <a:buFont typeface="Noto Sans Symbols"/>
              <a:buChar char="⌘"/>
            </a:pPr>
            <a:r>
              <a:rPr b="1" i="0" lang="en-US" sz="3600" u="none" cap="none" strike="noStrik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NO saques la cabeza por la ventanilla.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66"/>
              </a:buClr>
              <a:buSzPts val="2520"/>
              <a:buFont typeface="Noto Sans Symbols"/>
              <a:buChar char="⌘"/>
            </a:pPr>
            <a:r>
              <a:rPr b="1" i="0" lang="en-US" sz="36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NO arrojes papeles ni otros objetos por ellas.</a:t>
            </a:r>
            <a:endParaRPr/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462" y="1916112"/>
            <a:ext cx="414337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9072A"/>
              </a:buClr>
              <a:buSzPts val="5400"/>
              <a:buFont typeface="Comic Sans MS"/>
              <a:buNone/>
            </a:pPr>
            <a:r>
              <a:rPr b="1" lang="en-US" sz="5400">
                <a:solidFill>
                  <a:srgbClr val="F9072A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coche…</a:t>
            </a:r>
            <a:endParaRPr/>
          </a:p>
        </p:txBody>
      </p:sp>
      <p:sp>
        <p:nvSpPr>
          <p:cNvPr id="88" name="Google Shape;88;p5"/>
          <p:cNvSpPr txBox="1"/>
          <p:nvPr>
            <p:ph idx="1" type="body"/>
          </p:nvPr>
        </p:nvSpPr>
        <p:spPr>
          <a:xfrm>
            <a:off x="4932362" y="2349500"/>
            <a:ext cx="3970337" cy="378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Char char="•"/>
            </a:pPr>
            <a:r>
              <a:rPr b="1" i="0" lang="en-US" sz="3600" u="none" cap="none" strike="noStrike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No juegues con las manecillas de las puertas, se pueden abrir y provocar un accidente.</a:t>
            </a:r>
            <a:endParaRPr/>
          </a:p>
        </p:txBody>
      </p:sp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2209800"/>
            <a:ext cx="4681537" cy="40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9072A"/>
              </a:buClr>
              <a:buSzPts val="5400"/>
              <a:buFont typeface="Comic Sans MS"/>
              <a:buNone/>
            </a:pPr>
            <a:r>
              <a:rPr b="1" lang="en-US" sz="5400">
                <a:solidFill>
                  <a:srgbClr val="F9072A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coche…</a:t>
            </a:r>
            <a:endParaRPr/>
          </a:p>
        </p:txBody>
      </p:sp>
      <p:sp>
        <p:nvSpPr>
          <p:cNvPr id="95" name="Google Shape;95;p6"/>
          <p:cNvSpPr txBox="1"/>
          <p:nvPr>
            <p:ph idx="1" type="body"/>
          </p:nvPr>
        </p:nvSpPr>
        <p:spPr>
          <a:xfrm>
            <a:off x="250825" y="2420937"/>
            <a:ext cx="3889375" cy="3709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20"/>
              <a:buFont typeface="Noto Sans Symbols"/>
              <a:buChar char="•"/>
            </a:pPr>
            <a:r>
              <a:rPr b="1" i="0" lang="en-US" sz="3600" u="none" cap="none" strike="noStrike">
                <a:solidFill>
                  <a:srgbClr val="CC9900"/>
                </a:solidFill>
                <a:latin typeface="Tahoma"/>
                <a:ea typeface="Tahoma"/>
                <a:cs typeface="Tahoma"/>
                <a:sym typeface="Tahoma"/>
              </a:rPr>
              <a:t>Ya sabes, si tienes menos de 12 años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NO PUEDES SUBIR DELANTE</a:t>
            </a:r>
            <a:endParaRPr/>
          </a:p>
        </p:txBody>
      </p:sp>
      <p:pic>
        <p:nvPicPr>
          <p:cNvPr id="96" name="Google Shape;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6100" y="2168525"/>
            <a:ext cx="4476750" cy="40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9072A"/>
              </a:buClr>
              <a:buSzPts val="5400"/>
              <a:buFont typeface="Comic Sans MS"/>
              <a:buNone/>
            </a:pPr>
            <a:r>
              <a:rPr b="1" lang="en-US" sz="5400">
                <a:solidFill>
                  <a:srgbClr val="F9072A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coche…</a:t>
            </a:r>
            <a:endParaRPr/>
          </a:p>
        </p:txBody>
      </p:sp>
      <p:sp>
        <p:nvSpPr>
          <p:cNvPr id="102" name="Google Shape;102;p7"/>
          <p:cNvSpPr txBox="1"/>
          <p:nvPr>
            <p:ph idx="1" type="body"/>
          </p:nvPr>
        </p:nvSpPr>
        <p:spPr>
          <a:xfrm>
            <a:off x="5148262" y="1916112"/>
            <a:ext cx="3995737" cy="421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Char char="•"/>
            </a:pPr>
            <a:r>
              <a:rPr b="1" i="0" lang="en-US" sz="3000" u="none" cap="none" strike="noStrik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Para subir y bajar del coche, debes hacerlo por la puerta que esté más cerca de la acera. </a:t>
            </a:r>
            <a:r>
              <a:rPr b="1" i="0" lang="en-US" sz="3000" u="none" cap="none" strike="noStrike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EVITAR</a:t>
            </a:r>
            <a:r>
              <a:rPr b="1" lang="en-US" sz="3000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Á</a:t>
            </a:r>
            <a:r>
              <a:rPr b="1" i="0" lang="en-US" sz="3000" u="none" cap="none" strike="noStrike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S QUE TE ATROPELLEN</a:t>
            </a:r>
            <a:endParaRPr/>
          </a:p>
        </p:txBody>
      </p:sp>
      <p:pic>
        <p:nvPicPr>
          <p:cNvPr id="103" name="Google Shape;1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1989137"/>
            <a:ext cx="4752975" cy="41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Comic Sans MS"/>
              <a:buNone/>
            </a:pPr>
            <a:r>
              <a:rPr b="1" i="0" lang="en-US" sz="60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</a:t>
            </a:r>
            <a:r>
              <a:rPr b="1" lang="en-US" sz="6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b="1" i="0" lang="en-US" sz="600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utobús</a:t>
            </a:r>
            <a:r>
              <a:rPr b="1" lang="en-US" sz="6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  <a:endParaRPr/>
          </a:p>
        </p:txBody>
      </p:sp>
      <p:sp>
        <p:nvSpPr>
          <p:cNvPr id="109" name="Google Shape;109;p8"/>
          <p:cNvSpPr txBox="1"/>
          <p:nvPr>
            <p:ph idx="1" type="body"/>
          </p:nvPr>
        </p:nvSpPr>
        <p:spPr>
          <a:xfrm>
            <a:off x="457200" y="1989137"/>
            <a:ext cx="3683000" cy="414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520"/>
              <a:buChar char="✶"/>
            </a:pPr>
            <a:r>
              <a:rPr b="1" i="0" lang="en-US" sz="3600" u="none" cap="none" strike="noStrike">
                <a:solidFill>
                  <a:srgbClr val="B45F06"/>
                </a:solidFill>
                <a:latin typeface="Tahoma"/>
                <a:ea typeface="Tahoma"/>
                <a:cs typeface="Tahoma"/>
                <a:sym typeface="Tahoma"/>
              </a:rPr>
              <a:t>Para subir, espérate de forma ordenada en la acera y sin bajarte de ella.</a:t>
            </a:r>
            <a:endParaRPr b="1">
              <a:solidFill>
                <a:srgbClr val="B45F06"/>
              </a:solidFill>
            </a:endParaRPr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637" y="1916112"/>
            <a:ext cx="47117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A1B1B1"/>
            </a:gs>
          </a:gsLst>
          <a:lin ang="5400000" scaled="0"/>
        </a:gra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Comic Sans MS"/>
              <a:buNone/>
            </a:pPr>
            <a:r>
              <a:rPr b="1" lang="en-US" sz="6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el autobús…</a:t>
            </a:r>
            <a:endParaRPr/>
          </a:p>
        </p:txBody>
      </p:sp>
      <p:sp>
        <p:nvSpPr>
          <p:cNvPr id="116" name="Google Shape;116;p9"/>
          <p:cNvSpPr txBox="1"/>
          <p:nvPr>
            <p:ph idx="1" type="body"/>
          </p:nvPr>
        </p:nvSpPr>
        <p:spPr>
          <a:xfrm>
            <a:off x="5364162" y="2060575"/>
            <a:ext cx="3467100" cy="3954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520"/>
              <a:buFont typeface="Noto Sans Symbols"/>
              <a:buChar char="✵"/>
            </a:pPr>
            <a:r>
              <a:rPr b="1" i="0" lang="en-US" sz="3600" u="none" cap="none" strike="noStrike">
                <a:solidFill>
                  <a:srgbClr val="FF0066"/>
                </a:solidFill>
                <a:latin typeface="Tahoma"/>
                <a:ea typeface="Tahoma"/>
                <a:cs typeface="Tahoma"/>
                <a:sym typeface="Tahoma"/>
              </a:rPr>
              <a:t>Para subir y bajar, espera que el autobús esté totalmente parado.</a:t>
            </a:r>
            <a:endParaRPr/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844675"/>
            <a:ext cx="4826000" cy="44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antilado">
  <a:themeElements>
    <a:clrScheme name="default">
      <a:dk1>
        <a:srgbClr val="EAEAEA"/>
      </a:dk1>
      <a:lt1>
        <a:srgbClr val="006666"/>
      </a:lt1>
      <a:dk2>
        <a:srgbClr val="FFFFCC"/>
      </a:dk2>
      <a:lt2>
        <a:srgbClr val="009999"/>
      </a:lt2>
      <a:accent1>
        <a:srgbClr val="339966"/>
      </a:accent1>
      <a:accent2>
        <a:srgbClr val="5E855B"/>
      </a:accent2>
      <a:accent3>
        <a:srgbClr val="006666"/>
      </a:accent3>
      <a:accent4>
        <a:srgbClr val="339966"/>
      </a:accent4>
      <a:accent5>
        <a:srgbClr val="5E855B"/>
      </a:accent5>
      <a:accent6>
        <a:srgbClr val="006666"/>
      </a:accent6>
      <a:hlink>
        <a:srgbClr val="EEC85E"/>
      </a:hlink>
      <a:folHlink>
        <a:srgbClr val="AA84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2005-10-17T17:48:07Z</dcterms:created>
  <dc:creator>Pedro Cánovas Arias</dc:creator>
</cp:coreProperties>
</file>